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B5cEG6QkQDyRsoiisZcM6n2I/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9944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1C769"/>
            </a:gs>
            <a:gs pos="16000">
              <a:srgbClr val="B1C769"/>
            </a:gs>
            <a:gs pos="100000">
              <a:schemeClr val="lt1"/>
            </a:gs>
          </a:gsLst>
          <a:lin ang="108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289" r="71977"/>
          <a:stretch/>
        </p:blipFill>
        <p:spPr>
          <a:xfrm>
            <a:off x="0" y="0"/>
            <a:ext cx="3048000" cy="6858000"/>
          </a:xfrm>
          <a:custGeom>
            <a:avLst/>
            <a:gdLst/>
            <a:ahLst/>
            <a:cxnLst/>
            <a:rect l="l" t="t" r="r" b="b"/>
            <a:pathLst>
              <a:path w="2789676" h="6708872" extrusionOk="0">
                <a:moveTo>
                  <a:pt x="0" y="0"/>
                </a:moveTo>
                <a:lnTo>
                  <a:pt x="2789676" y="0"/>
                </a:lnTo>
                <a:lnTo>
                  <a:pt x="2789676" y="6708872"/>
                </a:lnTo>
                <a:lnTo>
                  <a:pt x="0" y="67088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3721" y="1566021"/>
            <a:ext cx="6373223" cy="4779918"/>
          </a:xfrm>
          <a:custGeom>
            <a:avLst/>
            <a:gdLst/>
            <a:ahLst/>
            <a:cxnLst/>
            <a:rect l="l" t="t" r="r" b="b"/>
            <a:pathLst>
              <a:path w="6183085" h="3991428" extrusionOk="0">
                <a:moveTo>
                  <a:pt x="0" y="0"/>
                </a:moveTo>
                <a:lnTo>
                  <a:pt x="6183085" y="0"/>
                </a:lnTo>
                <a:lnTo>
                  <a:pt x="6183085" y="3991428"/>
                </a:lnTo>
                <a:lnTo>
                  <a:pt x="0" y="3991428"/>
                </a:lnTo>
                <a:lnTo>
                  <a:pt x="0" y="0"/>
                </a:lnTo>
                <a:close/>
              </a:path>
            </a:pathLst>
          </a:cu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90" name="Google Shape;90;p1"/>
          <p:cNvGrpSpPr/>
          <p:nvPr/>
        </p:nvGrpSpPr>
        <p:grpSpPr>
          <a:xfrm>
            <a:off x="2220521" y="627799"/>
            <a:ext cx="9420617" cy="811325"/>
            <a:chOff x="2255446" y="5529945"/>
            <a:chExt cx="9420617" cy="811325"/>
          </a:xfrm>
        </p:grpSpPr>
        <p:sp>
          <p:nvSpPr>
            <p:cNvPr id="91" name="Google Shape;91;p1"/>
            <p:cNvSpPr/>
            <p:nvPr/>
          </p:nvSpPr>
          <p:spPr>
            <a:xfrm>
              <a:off x="11495314" y="5529946"/>
              <a:ext cx="180749" cy="811324"/>
            </a:xfrm>
            <a:prstGeom prst="rect">
              <a:avLst/>
            </a:prstGeom>
            <a:solidFill>
              <a:srgbClr val="3C5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1364686" y="5529945"/>
              <a:ext cx="79149" cy="811325"/>
            </a:xfrm>
            <a:prstGeom prst="rect">
              <a:avLst/>
            </a:prstGeom>
            <a:solidFill>
              <a:srgbClr val="3C5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2255446" y="5633384"/>
              <a:ext cx="923986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0" b="0" i="0" u="none" strike="noStrike" cap="none" dirty="0" smtClean="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便當</a:t>
              </a:r>
              <a:r>
                <a:rPr lang="zh-TW" sz="4000" b="0" i="0" u="none" strike="noStrike" cap="none" dirty="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訂購</a:t>
              </a:r>
              <a:r>
                <a:rPr lang="zh-TW" sz="4000" b="0" i="0" u="none" strike="noStrike" cap="none" dirty="0" smtClean="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系統</a:t>
              </a:r>
              <a:r>
                <a:rPr lang="en-US" altLang="zh-TW" sz="4000" b="0" i="0" u="none" strike="noStrike" cap="none" dirty="0" smtClean="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(Box meal order System)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8F3D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972459" y="5416324"/>
            <a:ext cx="870856" cy="870856"/>
          </a:xfrm>
          <a:prstGeom prst="ellipse">
            <a:avLst/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188689" y="6248401"/>
            <a:ext cx="1219198" cy="1219198"/>
          </a:xfrm>
          <a:prstGeom prst="ellipse">
            <a:avLst/>
          </a:prstGeom>
          <a:solidFill>
            <a:schemeClr val="lt1">
              <a:alpha val="6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241649" y="4281715"/>
            <a:ext cx="464456" cy="464456"/>
          </a:xfrm>
          <a:prstGeom prst="ellipse">
            <a:avLst/>
          </a:prstGeom>
          <a:solidFill>
            <a:schemeClr val="lt1">
              <a:alpha val="5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0" y="5484021"/>
            <a:ext cx="609596" cy="609596"/>
          </a:xfrm>
          <a:prstGeom prst="ellipse">
            <a:avLst/>
          </a:prstGeom>
          <a:solidFill>
            <a:schemeClr val="lt1">
              <a:alpha val="4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1988456" y="6025921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 flipH="1">
            <a:off x="1843315" y="5077621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515938" y="4874424"/>
            <a:ext cx="638626" cy="6386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 flipH="1">
            <a:off x="1473877" y="4032705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175653" y="6180705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5816262" y="2976530"/>
            <a:ext cx="3251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店家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3124539" y="2263089"/>
            <a:ext cx="2196322" cy="2196322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3678415" y="2328628"/>
            <a:ext cx="1088571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9"/>
          <p:cNvCxnSpPr/>
          <p:nvPr/>
        </p:nvCxnSpPr>
        <p:spPr>
          <a:xfrm>
            <a:off x="0" y="2241550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9"/>
          <p:cNvCxnSpPr/>
          <p:nvPr/>
        </p:nvCxnSpPr>
        <p:spPr>
          <a:xfrm>
            <a:off x="9067462" y="4439454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4390964" y="667645"/>
            <a:ext cx="25598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店家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 rot="10800000" flipH="1">
            <a:off x="3" y="6446514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3" y="10220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16" y="1545807"/>
            <a:ext cx="47244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451" y="1457576"/>
            <a:ext cx="4904623" cy="443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/>
        </p:nvSpPr>
        <p:spPr>
          <a:xfrm>
            <a:off x="5005136" y="3336758"/>
            <a:ext cx="1002631" cy="545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1"/>
          <p:cNvGrpSpPr/>
          <p:nvPr/>
        </p:nvGrpSpPr>
        <p:grpSpPr>
          <a:xfrm>
            <a:off x="4574302" y="991399"/>
            <a:ext cx="2650361" cy="1885875"/>
            <a:chOff x="845942" y="1793630"/>
            <a:chExt cx="2213710" cy="1575175"/>
          </a:xfrm>
        </p:grpSpPr>
        <p:sp>
          <p:nvSpPr>
            <p:cNvPr id="211" name="Google Shape;211;p11"/>
            <p:cNvSpPr/>
            <p:nvPr/>
          </p:nvSpPr>
          <p:spPr>
            <a:xfrm>
              <a:off x="931112" y="1793630"/>
              <a:ext cx="2043371" cy="1201280"/>
            </a:xfrm>
            <a:prstGeom prst="rect">
              <a:avLst/>
            </a:prstGeom>
            <a:solidFill>
              <a:srgbClr val="7C8F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845942" y="1903506"/>
              <a:ext cx="2213710" cy="146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訂購紀錄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刪除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1"/>
          <p:cNvSpPr/>
          <p:nvPr/>
        </p:nvSpPr>
        <p:spPr>
          <a:xfrm rot="10800000" flipH="1">
            <a:off x="3" y="6446514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3" y="10220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94" y="3339140"/>
            <a:ext cx="5646569" cy="200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693" y="3271002"/>
            <a:ext cx="4533115" cy="22441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/>
          <p:nvPr/>
        </p:nvSpPr>
        <p:spPr>
          <a:xfrm>
            <a:off x="5959642" y="4167556"/>
            <a:ext cx="898358" cy="4525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4514145" y="929729"/>
            <a:ext cx="2650361" cy="1886822"/>
            <a:chOff x="1067786" y="1793630"/>
            <a:chExt cx="2213710" cy="1575965"/>
          </a:xfrm>
        </p:grpSpPr>
        <p:sp>
          <p:nvSpPr>
            <p:cNvPr id="223" name="Google Shape;223;p12"/>
            <p:cNvSpPr/>
            <p:nvPr/>
          </p:nvSpPr>
          <p:spPr>
            <a:xfrm>
              <a:off x="1195078" y="1793630"/>
              <a:ext cx="2043371" cy="1201280"/>
            </a:xfrm>
            <a:prstGeom prst="rect">
              <a:avLst/>
            </a:prstGeom>
            <a:solidFill>
              <a:srgbClr val="7C8F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2"/>
            <p:cNvSpPr txBox="1"/>
            <p:nvPr/>
          </p:nvSpPr>
          <p:spPr>
            <a:xfrm>
              <a:off x="1067786" y="1904297"/>
              <a:ext cx="2213710" cy="1465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意見紀錄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刪除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 rot="10800000" flipH="1">
            <a:off x="3" y="6446514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3" y="10220"/>
            <a:ext cx="12191997" cy="415992"/>
          </a:xfrm>
          <a:custGeom>
            <a:avLst/>
            <a:gdLst/>
            <a:ahLst/>
            <a:cxnLst/>
            <a:rect l="l" t="t" r="r" b="b"/>
            <a:pathLst>
              <a:path w="12191997" h="415992" extrusionOk="0">
                <a:moveTo>
                  <a:pt x="0" y="0"/>
                </a:moveTo>
                <a:lnTo>
                  <a:pt x="12191997" y="0"/>
                </a:lnTo>
                <a:lnTo>
                  <a:pt x="12191997" y="412431"/>
                </a:lnTo>
                <a:lnTo>
                  <a:pt x="12125137" y="376140"/>
                </a:lnTo>
                <a:cubicBezTo>
                  <a:pt x="12043031" y="341412"/>
                  <a:pt x="11952760" y="322208"/>
                  <a:pt x="11858004" y="322208"/>
                </a:cubicBezTo>
                <a:cubicBezTo>
                  <a:pt x="11763248" y="322208"/>
                  <a:pt x="11672977" y="341412"/>
                  <a:pt x="11590871" y="376140"/>
                </a:cubicBezTo>
                <a:lnTo>
                  <a:pt x="11517449" y="415992"/>
                </a:lnTo>
                <a:lnTo>
                  <a:pt x="11513323" y="413133"/>
                </a:lnTo>
                <a:cubicBezTo>
                  <a:pt x="11412728" y="355290"/>
                  <a:pt x="11296087" y="322208"/>
                  <a:pt x="11171720" y="322208"/>
                </a:cubicBezTo>
                <a:cubicBezTo>
                  <a:pt x="11076964" y="322208"/>
                  <a:pt x="10986693" y="341412"/>
                  <a:pt x="10904587" y="376140"/>
                </a:cubicBezTo>
                <a:lnTo>
                  <a:pt x="10831165" y="415992"/>
                </a:lnTo>
                <a:lnTo>
                  <a:pt x="10827039" y="413133"/>
                </a:lnTo>
                <a:cubicBezTo>
                  <a:pt x="10726444" y="355290"/>
                  <a:pt x="10609803" y="322208"/>
                  <a:pt x="10485436" y="322208"/>
                </a:cubicBezTo>
                <a:cubicBezTo>
                  <a:pt x="10390680" y="322208"/>
                  <a:pt x="10300409" y="341412"/>
                  <a:pt x="10218303" y="376140"/>
                </a:cubicBezTo>
                <a:lnTo>
                  <a:pt x="10144881" y="415992"/>
                </a:lnTo>
                <a:lnTo>
                  <a:pt x="10140755" y="413133"/>
                </a:lnTo>
                <a:cubicBezTo>
                  <a:pt x="10040160" y="355290"/>
                  <a:pt x="9923519" y="322208"/>
                  <a:pt x="9799152" y="322208"/>
                </a:cubicBezTo>
                <a:cubicBezTo>
                  <a:pt x="9704396" y="322208"/>
                  <a:pt x="9614125" y="341412"/>
                  <a:pt x="9532019" y="376140"/>
                </a:cubicBezTo>
                <a:lnTo>
                  <a:pt x="9458597" y="415992"/>
                </a:lnTo>
                <a:lnTo>
                  <a:pt x="9454471" y="413133"/>
                </a:lnTo>
                <a:cubicBezTo>
                  <a:pt x="9353876" y="355290"/>
                  <a:pt x="9237235" y="322208"/>
                  <a:pt x="9112868" y="322208"/>
                </a:cubicBezTo>
                <a:cubicBezTo>
                  <a:pt x="9018112" y="322208"/>
                  <a:pt x="8927841" y="341412"/>
                  <a:pt x="8845735" y="376140"/>
                </a:cubicBezTo>
                <a:lnTo>
                  <a:pt x="8772313" y="415992"/>
                </a:lnTo>
                <a:lnTo>
                  <a:pt x="8768187" y="413133"/>
                </a:lnTo>
                <a:cubicBezTo>
                  <a:pt x="8667592" y="355290"/>
                  <a:pt x="8550951" y="322208"/>
                  <a:pt x="8426584" y="322208"/>
                </a:cubicBezTo>
                <a:cubicBezTo>
                  <a:pt x="8331828" y="322208"/>
                  <a:pt x="8241557" y="341412"/>
                  <a:pt x="8159452" y="376140"/>
                </a:cubicBezTo>
                <a:lnTo>
                  <a:pt x="8086029" y="415992"/>
                </a:lnTo>
                <a:lnTo>
                  <a:pt x="8081903" y="413133"/>
                </a:lnTo>
                <a:cubicBezTo>
                  <a:pt x="7981308" y="355290"/>
                  <a:pt x="7864668" y="322208"/>
                  <a:pt x="7740300" y="322208"/>
                </a:cubicBezTo>
                <a:cubicBezTo>
                  <a:pt x="7645544" y="322208"/>
                  <a:pt x="7555273" y="341412"/>
                  <a:pt x="7473168" y="376140"/>
                </a:cubicBezTo>
                <a:lnTo>
                  <a:pt x="7399745" y="415992"/>
                </a:lnTo>
                <a:lnTo>
                  <a:pt x="7395619" y="413133"/>
                </a:lnTo>
                <a:cubicBezTo>
                  <a:pt x="7295024" y="355290"/>
                  <a:pt x="7178384" y="322208"/>
                  <a:pt x="7054016" y="322208"/>
                </a:cubicBezTo>
                <a:cubicBezTo>
                  <a:pt x="6959260" y="322208"/>
                  <a:pt x="6868989" y="341412"/>
                  <a:pt x="6786884" y="376140"/>
                </a:cubicBezTo>
                <a:lnTo>
                  <a:pt x="6713461" y="415992"/>
                </a:lnTo>
                <a:lnTo>
                  <a:pt x="6709335" y="413133"/>
                </a:lnTo>
                <a:cubicBezTo>
                  <a:pt x="6608740" y="355290"/>
                  <a:pt x="6492099" y="322208"/>
                  <a:pt x="6367732" y="322208"/>
                </a:cubicBezTo>
                <a:cubicBezTo>
                  <a:pt x="6272976" y="322208"/>
                  <a:pt x="6182706" y="341412"/>
                  <a:pt x="6100600" y="376140"/>
                </a:cubicBezTo>
                <a:lnTo>
                  <a:pt x="6027178" y="415992"/>
                </a:lnTo>
                <a:lnTo>
                  <a:pt x="6023051" y="413133"/>
                </a:lnTo>
                <a:cubicBezTo>
                  <a:pt x="5922456" y="355290"/>
                  <a:pt x="5805816" y="322208"/>
                  <a:pt x="5681449" y="322208"/>
                </a:cubicBezTo>
                <a:cubicBezTo>
                  <a:pt x="5586693" y="322208"/>
                  <a:pt x="5496423" y="341412"/>
                  <a:pt x="5414316" y="376140"/>
                </a:cubicBezTo>
                <a:lnTo>
                  <a:pt x="5340894" y="415992"/>
                </a:lnTo>
                <a:lnTo>
                  <a:pt x="5336768" y="413133"/>
                </a:lnTo>
                <a:cubicBezTo>
                  <a:pt x="5236172" y="355290"/>
                  <a:pt x="5119532" y="322208"/>
                  <a:pt x="4995166" y="322208"/>
                </a:cubicBezTo>
                <a:cubicBezTo>
                  <a:pt x="4900409" y="322208"/>
                  <a:pt x="4810138" y="341412"/>
                  <a:pt x="4728032" y="376140"/>
                </a:cubicBezTo>
                <a:lnTo>
                  <a:pt x="4654610" y="415992"/>
                </a:lnTo>
                <a:lnTo>
                  <a:pt x="4650484" y="413133"/>
                </a:lnTo>
                <a:cubicBezTo>
                  <a:pt x="4549889" y="355290"/>
                  <a:pt x="4433249" y="322208"/>
                  <a:pt x="4308881" y="322208"/>
                </a:cubicBezTo>
                <a:cubicBezTo>
                  <a:pt x="4214125" y="322208"/>
                  <a:pt x="4123856" y="341412"/>
                  <a:pt x="4041749" y="376140"/>
                </a:cubicBezTo>
                <a:lnTo>
                  <a:pt x="3968327" y="415992"/>
                </a:lnTo>
                <a:lnTo>
                  <a:pt x="3964201" y="413133"/>
                </a:lnTo>
                <a:cubicBezTo>
                  <a:pt x="3863607" y="355290"/>
                  <a:pt x="3746966" y="322208"/>
                  <a:pt x="3622598" y="322208"/>
                </a:cubicBezTo>
                <a:cubicBezTo>
                  <a:pt x="3527843" y="322208"/>
                  <a:pt x="3437573" y="341412"/>
                  <a:pt x="3355466" y="376140"/>
                </a:cubicBezTo>
                <a:lnTo>
                  <a:pt x="3282043" y="415992"/>
                </a:lnTo>
                <a:lnTo>
                  <a:pt x="3277917" y="413133"/>
                </a:lnTo>
                <a:cubicBezTo>
                  <a:pt x="3177323" y="355290"/>
                  <a:pt x="3060682" y="322208"/>
                  <a:pt x="2936315" y="322208"/>
                </a:cubicBezTo>
                <a:cubicBezTo>
                  <a:pt x="2841559" y="322208"/>
                  <a:pt x="2751288" y="341412"/>
                  <a:pt x="2669182" y="376140"/>
                </a:cubicBezTo>
                <a:lnTo>
                  <a:pt x="2595760" y="415992"/>
                </a:lnTo>
                <a:lnTo>
                  <a:pt x="2591633" y="413133"/>
                </a:lnTo>
                <a:cubicBezTo>
                  <a:pt x="2491039" y="355290"/>
                  <a:pt x="2374398" y="322208"/>
                  <a:pt x="2250031" y="322208"/>
                </a:cubicBezTo>
                <a:cubicBezTo>
                  <a:pt x="2155275" y="322208"/>
                  <a:pt x="2065004" y="341412"/>
                  <a:pt x="1982898" y="376140"/>
                </a:cubicBezTo>
                <a:lnTo>
                  <a:pt x="1909475" y="415992"/>
                </a:lnTo>
                <a:lnTo>
                  <a:pt x="1905349" y="413133"/>
                </a:lnTo>
                <a:cubicBezTo>
                  <a:pt x="1804755" y="355290"/>
                  <a:pt x="1688114" y="322208"/>
                  <a:pt x="1563747" y="322208"/>
                </a:cubicBezTo>
                <a:cubicBezTo>
                  <a:pt x="1468991" y="322208"/>
                  <a:pt x="1378720" y="341412"/>
                  <a:pt x="1296614" y="376140"/>
                </a:cubicBezTo>
                <a:lnTo>
                  <a:pt x="1223191" y="415992"/>
                </a:lnTo>
                <a:lnTo>
                  <a:pt x="1219065" y="413133"/>
                </a:lnTo>
                <a:cubicBezTo>
                  <a:pt x="1118471" y="355290"/>
                  <a:pt x="1001830" y="322208"/>
                  <a:pt x="877463" y="322208"/>
                </a:cubicBezTo>
                <a:cubicBezTo>
                  <a:pt x="782707" y="322208"/>
                  <a:pt x="692436" y="341412"/>
                  <a:pt x="610330" y="376140"/>
                </a:cubicBezTo>
                <a:lnTo>
                  <a:pt x="536908" y="415992"/>
                </a:lnTo>
                <a:lnTo>
                  <a:pt x="532782" y="413133"/>
                </a:lnTo>
                <a:cubicBezTo>
                  <a:pt x="432187" y="355290"/>
                  <a:pt x="315547" y="322208"/>
                  <a:pt x="191179" y="322208"/>
                </a:cubicBezTo>
                <a:cubicBezTo>
                  <a:pt x="143801" y="322208"/>
                  <a:pt x="97545" y="327009"/>
                  <a:pt x="52869" y="336151"/>
                </a:cubicBezTo>
                <a:lnTo>
                  <a:pt x="0" y="352563"/>
                </a:lnTo>
                <a:close/>
              </a:path>
            </a:pathLst>
          </a:custGeom>
          <a:solidFill>
            <a:srgbClr val="7C8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263" y="3128379"/>
            <a:ext cx="4769518" cy="267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472" y="3194973"/>
            <a:ext cx="4991844" cy="231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/>
          <p:nvPr/>
        </p:nvSpPr>
        <p:spPr>
          <a:xfrm>
            <a:off x="5358063" y="4138863"/>
            <a:ext cx="962526" cy="657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/>
          <p:nvPr/>
        </p:nvSpPr>
        <p:spPr>
          <a:xfrm>
            <a:off x="11065782" y="0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/>
          <p:nvPr/>
        </p:nvSpPr>
        <p:spPr>
          <a:xfrm rot="-5400000">
            <a:off x="1" y="0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3"/>
          <p:cNvSpPr/>
          <p:nvPr/>
        </p:nvSpPr>
        <p:spPr>
          <a:xfrm rot="10800000" flipH="1">
            <a:off x="11065782" y="5731782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3"/>
          <p:cNvSpPr/>
          <p:nvPr/>
        </p:nvSpPr>
        <p:spPr>
          <a:xfrm rot="-5400000" flipH="1">
            <a:off x="1" y="5731782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6027" y="1313027"/>
            <a:ext cx="617220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/>
          <p:nvPr/>
        </p:nvSpPr>
        <p:spPr>
          <a:xfrm>
            <a:off x="5543550" y="4267200"/>
            <a:ext cx="6648450" cy="2590800"/>
          </a:xfrm>
          <a:prstGeom prst="triangle">
            <a:avLst>
              <a:gd name="adj" fmla="val 100000"/>
            </a:avLst>
          </a:prstGeom>
          <a:solidFill>
            <a:srgbClr val="FFA3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322" y="531645"/>
            <a:ext cx="1422625" cy="86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443" y="1724519"/>
            <a:ext cx="3595111" cy="331497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>
            <a:off x="4880810" y="2796470"/>
            <a:ext cx="1195137" cy="585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2118" y="1596607"/>
            <a:ext cx="3500015" cy="368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/>
          <p:nvPr/>
        </p:nvSpPr>
        <p:spPr>
          <a:xfrm>
            <a:off x="11065782" y="0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 rot="-5400000">
            <a:off x="1" y="0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 rot="10800000" flipH="1">
            <a:off x="11065782" y="5731782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/>
          <p:nvPr/>
        </p:nvSpPr>
        <p:spPr>
          <a:xfrm rot="-5400000" flipH="1">
            <a:off x="1" y="5731782"/>
            <a:ext cx="1126218" cy="1126218"/>
          </a:xfrm>
          <a:custGeom>
            <a:avLst/>
            <a:gdLst/>
            <a:ahLst/>
            <a:cxnLst/>
            <a:rect l="l" t="t" r="r" b="b"/>
            <a:pathLst>
              <a:path w="1126218" h="1126218" extrusionOk="0">
                <a:moveTo>
                  <a:pt x="146956" y="0"/>
                </a:moveTo>
                <a:lnTo>
                  <a:pt x="1126218" y="0"/>
                </a:lnTo>
                <a:lnTo>
                  <a:pt x="1126218" y="1126218"/>
                </a:lnTo>
                <a:lnTo>
                  <a:pt x="1114014" y="1126218"/>
                </a:lnTo>
                <a:lnTo>
                  <a:pt x="1121161" y="1079385"/>
                </a:lnTo>
                <a:cubicBezTo>
                  <a:pt x="1124505" y="1046465"/>
                  <a:pt x="1126217" y="1013063"/>
                  <a:pt x="1126217" y="979261"/>
                </a:cubicBezTo>
                <a:cubicBezTo>
                  <a:pt x="1126217" y="438430"/>
                  <a:pt x="687787" y="0"/>
                  <a:pt x="146956" y="0"/>
                </a:cubicBezTo>
                <a:close/>
                <a:moveTo>
                  <a:pt x="0" y="0"/>
                </a:moveTo>
                <a:lnTo>
                  <a:pt x="146956" y="0"/>
                </a:lnTo>
                <a:cubicBezTo>
                  <a:pt x="113154" y="0"/>
                  <a:pt x="79752" y="1713"/>
                  <a:pt x="46833" y="5056"/>
                </a:cubicBezTo>
                <a:lnTo>
                  <a:pt x="0" y="12203"/>
                </a:lnTo>
                <a:close/>
              </a:path>
            </a:pathLst>
          </a:custGeom>
          <a:solidFill>
            <a:srgbClr val="C97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588" y="416986"/>
            <a:ext cx="16097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32" y="1200731"/>
            <a:ext cx="6007769" cy="244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0876" y="4844716"/>
            <a:ext cx="7299157" cy="13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/>
          <p:nvPr/>
        </p:nvSpPr>
        <p:spPr>
          <a:xfrm>
            <a:off x="2526630" y="3870410"/>
            <a:ext cx="625642" cy="90554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4653" y="1200731"/>
            <a:ext cx="5847347" cy="23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/>
          <p:nvPr/>
        </p:nvSpPr>
        <p:spPr>
          <a:xfrm>
            <a:off x="3049550" y="4084039"/>
            <a:ext cx="753979" cy="31282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修改</a:t>
            </a: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8157409" y="4166771"/>
            <a:ext cx="753979" cy="31282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刪除</a:t>
            </a:r>
            <a:endParaRPr/>
          </a:p>
        </p:txBody>
      </p:sp>
      <p:sp>
        <p:nvSpPr>
          <p:cNvPr id="263" name="Google Shape;263;p15"/>
          <p:cNvSpPr/>
          <p:nvPr/>
        </p:nvSpPr>
        <p:spPr>
          <a:xfrm rot="10800000">
            <a:off x="7435514" y="3870410"/>
            <a:ext cx="625642" cy="90554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/>
          <p:nvPr/>
        </p:nvSpPr>
        <p:spPr>
          <a:xfrm rot="10800000">
            <a:off x="0" y="0"/>
            <a:ext cx="6648450" cy="2590800"/>
          </a:xfrm>
          <a:prstGeom prst="triangle">
            <a:avLst>
              <a:gd name="adj" fmla="val 100000"/>
            </a:avLst>
          </a:prstGeom>
          <a:solidFill>
            <a:srgbClr val="FFA3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5486" y="1181761"/>
            <a:ext cx="27527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899" y="2365459"/>
            <a:ext cx="57626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7699" y="591211"/>
            <a:ext cx="11906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9541" y="1435802"/>
            <a:ext cx="3450808" cy="344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6"/>
          <p:cNvSpPr/>
          <p:nvPr/>
        </p:nvSpPr>
        <p:spPr>
          <a:xfrm>
            <a:off x="5382126" y="3200400"/>
            <a:ext cx="818148" cy="6657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149127"/>
            <a:ext cx="10058400" cy="6708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7"/>
          <p:cNvSpPr/>
          <p:nvPr/>
        </p:nvSpPr>
        <p:spPr>
          <a:xfrm>
            <a:off x="11495314" y="4721113"/>
            <a:ext cx="180749" cy="1212961"/>
          </a:xfrm>
          <a:prstGeom prst="rect">
            <a:avLst/>
          </a:prstGeom>
          <a:solidFill>
            <a:srgbClr val="3C59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11364686" y="4721113"/>
            <a:ext cx="79149" cy="1212962"/>
          </a:xfrm>
          <a:prstGeom prst="rect">
            <a:avLst/>
          </a:prstGeom>
          <a:solidFill>
            <a:srgbClr val="3C59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8384607" y="4721113"/>
            <a:ext cx="31107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結束</a:t>
            </a:r>
            <a:endParaRPr sz="5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7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3318595" y="1765797"/>
            <a:ext cx="8255338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solidFill>
                  <a:schemeClr val="tx1"/>
                </a:solidFill>
              </a:rPr>
              <a:t>語言</a:t>
            </a:r>
            <a:r>
              <a:rPr lang="en-US" altLang="zh-TW" sz="4400" dirty="0" smtClean="0">
                <a:solidFill>
                  <a:schemeClr val="tx1"/>
                </a:solidFill>
              </a:rPr>
              <a:t>:PHP7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框架</a:t>
            </a:r>
            <a:r>
              <a:rPr lang="en-US" altLang="zh-TW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zh-TW" sz="4400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Laravel</a:t>
            </a:r>
            <a:endParaRPr lang="en-US" altLang="zh-TW" sz="4400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solidFill>
                  <a:schemeClr val="tx1"/>
                </a:solidFill>
              </a:rPr>
              <a:t>編輯器</a:t>
            </a:r>
            <a:r>
              <a:rPr lang="en-US" altLang="zh-TW" sz="4400" dirty="0" smtClean="0">
                <a:solidFill>
                  <a:schemeClr val="tx1"/>
                </a:solidFill>
              </a:rPr>
              <a:t>:Visual Studio Code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solidFill>
                  <a:schemeClr val="tx1"/>
                </a:solidFill>
                <a:sym typeface="Arial"/>
              </a:rPr>
              <a:t>環境</a:t>
            </a:r>
            <a:r>
              <a:rPr lang="en-US" altLang="zh-TW" sz="4400" dirty="0" smtClean="0">
                <a:solidFill>
                  <a:schemeClr val="tx1"/>
                </a:solidFill>
                <a:sym typeface="Arial"/>
              </a:rPr>
              <a:t>:</a:t>
            </a:r>
            <a:r>
              <a:rPr lang="en-US" altLang="zh-TW" sz="4400" dirty="0" err="1" smtClean="0">
                <a:solidFill>
                  <a:schemeClr val="tx1"/>
                </a:solidFill>
                <a:sym typeface="Arial"/>
              </a:rPr>
              <a:t>Xampp</a:t>
            </a:r>
            <a:endParaRPr lang="en-US" altLang="zh-TW" sz="4400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 smtClean="0">
                <a:solidFill>
                  <a:schemeClr val="tx1"/>
                </a:solidFill>
              </a:rPr>
              <a:t>資料庫</a:t>
            </a:r>
            <a:r>
              <a:rPr lang="en-US" altLang="zh-TW" sz="4400" dirty="0" smtClean="0">
                <a:solidFill>
                  <a:schemeClr val="tx1"/>
                </a:solidFill>
              </a:rPr>
              <a:t>:MYSQL</a:t>
            </a:r>
            <a:endParaRPr lang="en-US" altLang="zh-TW" sz="4400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77492" y="2432422"/>
            <a:ext cx="2196322" cy="2196322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0" y="2241550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2"/>
          <p:cNvCxnSpPr/>
          <p:nvPr/>
        </p:nvCxnSpPr>
        <p:spPr>
          <a:xfrm>
            <a:off x="9067462" y="4439454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"/>
          <p:cNvSpPr/>
          <p:nvPr/>
        </p:nvSpPr>
        <p:spPr>
          <a:xfrm>
            <a:off x="972459" y="5416324"/>
            <a:ext cx="870856" cy="870856"/>
          </a:xfrm>
          <a:prstGeom prst="ellipse">
            <a:avLst/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88689" y="6248401"/>
            <a:ext cx="1219198" cy="1219198"/>
          </a:xfrm>
          <a:prstGeom prst="ellipse">
            <a:avLst/>
          </a:prstGeom>
          <a:solidFill>
            <a:schemeClr val="lt1">
              <a:alpha val="6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241649" y="4281715"/>
            <a:ext cx="464456" cy="464456"/>
          </a:xfrm>
          <a:prstGeom prst="ellipse">
            <a:avLst/>
          </a:prstGeom>
          <a:solidFill>
            <a:schemeClr val="lt1">
              <a:alpha val="5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0" y="5484021"/>
            <a:ext cx="609596" cy="609596"/>
          </a:xfrm>
          <a:prstGeom prst="ellipse">
            <a:avLst/>
          </a:prstGeom>
          <a:solidFill>
            <a:schemeClr val="lt1">
              <a:alpha val="4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988456" y="6025921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flipH="1">
            <a:off x="1843315" y="5077621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15938" y="4874424"/>
            <a:ext cx="638626" cy="6386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 flipH="1">
            <a:off x="1473877" y="4032705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175653" y="6180705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7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5816262" y="2976530"/>
            <a:ext cx="3251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124539" y="2263089"/>
            <a:ext cx="2196322" cy="2196322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678415" y="2328628"/>
            <a:ext cx="1088571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0" y="2241550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2"/>
          <p:cNvCxnSpPr/>
          <p:nvPr/>
        </p:nvCxnSpPr>
        <p:spPr>
          <a:xfrm>
            <a:off x="9067462" y="4439454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"/>
          <p:cNvSpPr/>
          <p:nvPr/>
        </p:nvSpPr>
        <p:spPr>
          <a:xfrm>
            <a:off x="972459" y="5416324"/>
            <a:ext cx="870856" cy="870856"/>
          </a:xfrm>
          <a:prstGeom prst="ellipse">
            <a:avLst/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88689" y="6248401"/>
            <a:ext cx="1219198" cy="1219198"/>
          </a:xfrm>
          <a:prstGeom prst="ellipse">
            <a:avLst/>
          </a:prstGeom>
          <a:solidFill>
            <a:schemeClr val="lt1">
              <a:alpha val="6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241649" y="4281715"/>
            <a:ext cx="464456" cy="464456"/>
          </a:xfrm>
          <a:prstGeom prst="ellipse">
            <a:avLst/>
          </a:prstGeom>
          <a:solidFill>
            <a:schemeClr val="lt1">
              <a:alpha val="5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0" y="5484021"/>
            <a:ext cx="609596" cy="609596"/>
          </a:xfrm>
          <a:prstGeom prst="ellipse">
            <a:avLst/>
          </a:prstGeom>
          <a:solidFill>
            <a:schemeClr val="lt1">
              <a:alpha val="4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988456" y="6025921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flipH="1">
            <a:off x="1843315" y="5077621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15938" y="4874424"/>
            <a:ext cx="638626" cy="6386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 flipH="1">
            <a:off x="1473877" y="4032705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175653" y="6180705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51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 l="1863" t="2615" r="761" b="13048"/>
          <a:stretch/>
        </p:blipFill>
        <p:spPr>
          <a:xfrm>
            <a:off x="0" y="-76200"/>
            <a:ext cx="12192000" cy="6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1160059" y="745486"/>
            <a:ext cx="4763069" cy="5367029"/>
          </a:xfrm>
          <a:custGeom>
            <a:avLst/>
            <a:gdLst/>
            <a:ahLst/>
            <a:cxnLst/>
            <a:rect l="l" t="t" r="r" b="b"/>
            <a:pathLst>
              <a:path w="4763069" h="5367029" extrusionOk="0">
                <a:moveTo>
                  <a:pt x="764276" y="0"/>
                </a:moveTo>
                <a:lnTo>
                  <a:pt x="996288" y="0"/>
                </a:lnTo>
                <a:lnTo>
                  <a:pt x="1001556" y="52260"/>
                </a:lnTo>
                <a:cubicBezTo>
                  <a:pt x="1025736" y="170421"/>
                  <a:pt x="1130286" y="259307"/>
                  <a:pt x="1255595" y="259307"/>
                </a:cubicBezTo>
                <a:cubicBezTo>
                  <a:pt x="1380905" y="259307"/>
                  <a:pt x="1485455" y="170421"/>
                  <a:pt x="1509634" y="52260"/>
                </a:cubicBezTo>
                <a:lnTo>
                  <a:pt x="1514902" y="0"/>
                </a:lnTo>
                <a:lnTo>
                  <a:pt x="1746915" y="0"/>
                </a:lnTo>
                <a:lnTo>
                  <a:pt x="1752183" y="52260"/>
                </a:lnTo>
                <a:cubicBezTo>
                  <a:pt x="1776363" y="170421"/>
                  <a:pt x="1880913" y="259307"/>
                  <a:pt x="2006222" y="259307"/>
                </a:cubicBezTo>
                <a:cubicBezTo>
                  <a:pt x="2131532" y="259307"/>
                  <a:pt x="2236081" y="170421"/>
                  <a:pt x="2260261" y="52260"/>
                </a:cubicBezTo>
                <a:lnTo>
                  <a:pt x="2265529" y="0"/>
                </a:lnTo>
                <a:lnTo>
                  <a:pt x="2497542" y="0"/>
                </a:lnTo>
                <a:lnTo>
                  <a:pt x="2502810" y="52260"/>
                </a:lnTo>
                <a:cubicBezTo>
                  <a:pt x="2526990" y="170421"/>
                  <a:pt x="2631540" y="259307"/>
                  <a:pt x="2756849" y="259307"/>
                </a:cubicBezTo>
                <a:cubicBezTo>
                  <a:pt x="2882159" y="259307"/>
                  <a:pt x="2986708" y="170421"/>
                  <a:pt x="3010888" y="52260"/>
                </a:cubicBezTo>
                <a:lnTo>
                  <a:pt x="3016156" y="0"/>
                </a:lnTo>
                <a:lnTo>
                  <a:pt x="3248169" y="0"/>
                </a:lnTo>
                <a:lnTo>
                  <a:pt x="3253437" y="52259"/>
                </a:lnTo>
                <a:cubicBezTo>
                  <a:pt x="3277617" y="170421"/>
                  <a:pt x="3382167" y="259307"/>
                  <a:pt x="3507476" y="259307"/>
                </a:cubicBezTo>
                <a:cubicBezTo>
                  <a:pt x="3632786" y="259307"/>
                  <a:pt x="3737336" y="170421"/>
                  <a:pt x="3761515" y="52259"/>
                </a:cubicBezTo>
                <a:lnTo>
                  <a:pt x="3766783" y="0"/>
                </a:lnTo>
                <a:lnTo>
                  <a:pt x="3998796" y="0"/>
                </a:lnTo>
                <a:lnTo>
                  <a:pt x="4004064" y="52259"/>
                </a:lnTo>
                <a:cubicBezTo>
                  <a:pt x="4028244" y="170421"/>
                  <a:pt x="4132794" y="259307"/>
                  <a:pt x="4258103" y="259307"/>
                </a:cubicBezTo>
                <a:cubicBezTo>
                  <a:pt x="4383413" y="259307"/>
                  <a:pt x="4487963" y="170421"/>
                  <a:pt x="4512142" y="52259"/>
                </a:cubicBezTo>
                <a:lnTo>
                  <a:pt x="4517250" y="1590"/>
                </a:lnTo>
                <a:lnTo>
                  <a:pt x="4554200" y="5315"/>
                </a:lnTo>
                <a:cubicBezTo>
                  <a:pt x="4673402" y="29707"/>
                  <a:pt x="4763069" y="135176"/>
                  <a:pt x="4763069" y="261589"/>
                </a:cubicBezTo>
                <a:lnTo>
                  <a:pt x="4763069" y="5105441"/>
                </a:lnTo>
                <a:cubicBezTo>
                  <a:pt x="4763069" y="5249912"/>
                  <a:pt x="4645952" y="5367029"/>
                  <a:pt x="4501481" y="5367029"/>
                </a:cubicBezTo>
                <a:lnTo>
                  <a:pt x="261589" y="5367029"/>
                </a:lnTo>
                <a:cubicBezTo>
                  <a:pt x="117118" y="5367029"/>
                  <a:pt x="0" y="5249912"/>
                  <a:pt x="0" y="5105441"/>
                </a:cubicBezTo>
                <a:lnTo>
                  <a:pt x="0" y="261589"/>
                </a:lnTo>
                <a:cubicBezTo>
                  <a:pt x="0" y="135176"/>
                  <a:pt x="89668" y="29707"/>
                  <a:pt x="208870" y="5315"/>
                </a:cubicBezTo>
                <a:lnTo>
                  <a:pt x="245822" y="1590"/>
                </a:lnTo>
                <a:lnTo>
                  <a:pt x="250930" y="52260"/>
                </a:lnTo>
                <a:cubicBezTo>
                  <a:pt x="275109" y="170422"/>
                  <a:pt x="379659" y="259308"/>
                  <a:pt x="504968" y="259308"/>
                </a:cubicBezTo>
                <a:cubicBezTo>
                  <a:pt x="648179" y="259308"/>
                  <a:pt x="764276" y="143212"/>
                  <a:pt x="764276" y="0"/>
                </a:cubicBezTo>
                <a:close/>
              </a:path>
            </a:pathLst>
          </a:custGeom>
          <a:solidFill>
            <a:srgbClr val="7C8F3D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60058" y="1569493"/>
            <a:ext cx="4763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665027" y="3940051"/>
            <a:ext cx="3684895" cy="44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8885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Life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059" y="1159515"/>
            <a:ext cx="1007745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553950" y="1552818"/>
            <a:ext cx="361193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8744720" y="5135944"/>
            <a:ext cx="1178233" cy="59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登入</a:t>
            </a:r>
            <a:endParaRPr sz="2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8431899" y="144254"/>
            <a:ext cx="1032346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註冊</a:t>
            </a: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988" y="256674"/>
            <a:ext cx="4045988" cy="44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0883" y="880835"/>
            <a:ext cx="3914379" cy="297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3643" y="4291222"/>
            <a:ext cx="3536611" cy="256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962526" y="4291223"/>
            <a:ext cx="569949" cy="4231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 rot="8173352">
            <a:off x="8683880" y="4075284"/>
            <a:ext cx="967584" cy="6015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5317959" y="2065926"/>
            <a:ext cx="1023616" cy="6015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69760" y="11699"/>
            <a:ext cx="25598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使用者介面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884" y="600588"/>
            <a:ext cx="11309684" cy="6128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7C6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>
            <a:off x="972459" y="5416324"/>
            <a:ext cx="870856" cy="870856"/>
          </a:xfrm>
          <a:prstGeom prst="ellipse">
            <a:avLst/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88689" y="6248401"/>
            <a:ext cx="1219198" cy="1219198"/>
          </a:xfrm>
          <a:prstGeom prst="ellipse">
            <a:avLst/>
          </a:prstGeom>
          <a:solidFill>
            <a:schemeClr val="lt1">
              <a:alpha val="6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241649" y="4281715"/>
            <a:ext cx="464456" cy="464456"/>
          </a:xfrm>
          <a:prstGeom prst="ellipse">
            <a:avLst/>
          </a:prstGeom>
          <a:solidFill>
            <a:schemeClr val="lt1">
              <a:alpha val="54901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5484021"/>
            <a:ext cx="609596" cy="609596"/>
          </a:xfrm>
          <a:prstGeom prst="ellipse">
            <a:avLst/>
          </a:prstGeom>
          <a:solidFill>
            <a:schemeClr val="lt1">
              <a:alpha val="44705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988456" y="6025921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 flipH="1">
            <a:off x="1843315" y="5077621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515938" y="4874424"/>
            <a:ext cx="638626" cy="6386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 flipH="1">
            <a:off x="1473877" y="4032705"/>
            <a:ext cx="406400" cy="4064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175653" y="6180705"/>
            <a:ext cx="522518" cy="522518"/>
          </a:xfrm>
          <a:prstGeom prst="ellipse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5816262" y="2976530"/>
            <a:ext cx="3251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使用者功能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124539" y="2263089"/>
            <a:ext cx="2196322" cy="2196322"/>
          </a:xfrm>
          <a:prstGeom prst="ellipse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3678415" y="2328628"/>
            <a:ext cx="1088571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6"/>
          <p:cNvCxnSpPr/>
          <p:nvPr/>
        </p:nvCxnSpPr>
        <p:spPr>
          <a:xfrm>
            <a:off x="0" y="2241550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6"/>
          <p:cNvCxnSpPr/>
          <p:nvPr/>
        </p:nvCxnSpPr>
        <p:spPr>
          <a:xfrm>
            <a:off x="9067462" y="4439454"/>
            <a:ext cx="31245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5705"/>
            <a:ext cx="17145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33" y="5017144"/>
            <a:ext cx="1504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445" y="2839165"/>
            <a:ext cx="16573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4500" y="80210"/>
            <a:ext cx="3411997" cy="315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6367" y="3343990"/>
            <a:ext cx="3632541" cy="334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3355" y="1970505"/>
            <a:ext cx="4321558" cy="281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52" y="319841"/>
            <a:ext cx="5918979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4318307" y="3946359"/>
            <a:ext cx="767116" cy="657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52" y="2571646"/>
            <a:ext cx="4114800" cy="384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9546" y="3601288"/>
            <a:ext cx="7002454" cy="151267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2261936" y="1778420"/>
            <a:ext cx="569215" cy="7802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</Words>
  <Application>Microsoft Office PowerPoint</Application>
  <PresentationFormat>自訂</PresentationFormat>
  <Paragraphs>25</Paragraphs>
  <Slides>18</Slides>
  <Notes>18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6</cp:revision>
  <dcterms:created xsi:type="dcterms:W3CDTF">2016-06-10T00:31:15Z</dcterms:created>
  <dcterms:modified xsi:type="dcterms:W3CDTF">2021-02-19T07:14:18Z</dcterms:modified>
</cp:coreProperties>
</file>